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6" r:id="rId5"/>
    <p:sldId id="267" r:id="rId6"/>
    <p:sldId id="268" r:id="rId7"/>
    <p:sldId id="264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44A"/>
    <a:srgbClr val="B00000"/>
    <a:srgbClr val="B8CF8B"/>
    <a:srgbClr val="0F1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59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42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87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04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1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2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30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20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5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37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3F2FC-77FB-45E3-82A1-B280726017AC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8F09-7E9B-4E53-949F-F5A031BA61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975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9.wdp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microsoft.com/office/2007/relationships/hdphoto" Target="../media/hdphoto8.wdp"/><Relationship Id="rId5" Type="http://schemas.microsoft.com/office/2007/relationships/hdphoto" Target="../media/hdphoto7.wdp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2.wdp"/><Relationship Id="rId3" Type="http://schemas.microsoft.com/office/2007/relationships/hdphoto" Target="../media/hdphoto2.wdp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11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14.wd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microsoft.com/office/2007/relationships/hdphoto" Target="../media/hdphoto13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ám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2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635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918283" y="1484784"/>
            <a:ext cx="7345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Kto býva v domčeku?</a:t>
            </a:r>
          </a:p>
        </p:txBody>
      </p:sp>
      <p:sp>
        <p:nvSpPr>
          <p:cNvPr id="6" name="Obdĺžnik 5"/>
          <p:cNvSpPr/>
          <p:nvPr/>
        </p:nvSpPr>
        <p:spPr>
          <a:xfrm>
            <a:off x="309050" y="3013501"/>
            <a:ext cx="84914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0" cap="none" spc="0" dirty="0" smtClean="0">
                <a:ln w="1016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(odčitujeme s prechodom do 100)</a:t>
            </a:r>
            <a:endParaRPr lang="sk-SK" sz="4800" b="0" cap="none" spc="0" dirty="0">
              <a:ln w="1016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lačidlo akcie: Dopredu alebo Ďalej 6">
            <a:hlinkClick r:id="" action="ppaction://hlinkshowjump?jump=nextslide" highlightClick="1"/>
          </p:cNvPr>
          <p:cNvSpPr/>
          <p:nvPr/>
        </p:nvSpPr>
        <p:spPr>
          <a:xfrm>
            <a:off x="8259762" y="6386321"/>
            <a:ext cx="704726" cy="355047"/>
          </a:xfrm>
          <a:prstGeom prst="actionButtonForwardNext">
            <a:avLst/>
          </a:prstGeom>
          <a:ln>
            <a:solidFill>
              <a:srgbClr val="91B44A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4" descr="Solar powered garden house | Grumpy Gardener Garden Hand Tool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1" b="99353" l="10000" r="95333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9" t="4887" r="6813" b="4448"/>
          <a:stretch/>
        </p:blipFill>
        <p:spPr bwMode="auto">
          <a:xfrm>
            <a:off x="3491880" y="4236842"/>
            <a:ext cx="1882644" cy="20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ám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23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63500" prst="convex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4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457108" y="4365104"/>
              <a:ext cx="1625368" cy="223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bdĺžnik 5"/>
          <p:cNvSpPr/>
          <p:nvPr/>
        </p:nvSpPr>
        <p:spPr>
          <a:xfrm>
            <a:off x="748057" y="1412776"/>
            <a:ext cx="753283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0" cap="none" spc="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Kto býva v lesnom domčeku?</a:t>
            </a:r>
          </a:p>
          <a:p>
            <a:pPr algn="ctr"/>
            <a:r>
              <a:rPr lang="sk-SK" sz="480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Klikni na správny výsledok</a:t>
            </a:r>
          </a:p>
          <a:p>
            <a:pPr algn="ctr"/>
            <a:r>
              <a:rPr lang="sk-SK" sz="4800" b="0" cap="none" spc="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spoznáš lesného škriatka.</a:t>
            </a:r>
          </a:p>
          <a:p>
            <a:pPr algn="ctr"/>
            <a:r>
              <a:rPr lang="sk-SK" sz="480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 sa pomýliš, uvidíš </a:t>
            </a:r>
          </a:p>
        </p:txBody>
      </p:sp>
      <p:sp>
        <p:nvSpPr>
          <p:cNvPr id="7" name="Tlačidlo akcie: Dopredu alebo Ďalej 6">
            <a:hlinkClick r:id="" action="ppaction://hlinkshowjump?jump=nextslide" highlightClick="1"/>
          </p:cNvPr>
          <p:cNvSpPr/>
          <p:nvPr/>
        </p:nvSpPr>
        <p:spPr>
          <a:xfrm>
            <a:off x="8259762" y="6386321"/>
            <a:ext cx="704726" cy="355047"/>
          </a:xfrm>
          <a:prstGeom prst="actionButtonForwardNext">
            <a:avLst/>
          </a:prstGeom>
          <a:ln>
            <a:solidFill>
              <a:srgbClr val="91B44A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03" y="3673934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7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kupina 62"/>
          <p:cNvGrpSpPr/>
          <p:nvPr/>
        </p:nvGrpSpPr>
        <p:grpSpPr>
          <a:xfrm>
            <a:off x="6940994" y="188640"/>
            <a:ext cx="1882644" cy="2165232"/>
            <a:chOff x="2123728" y="4077072"/>
            <a:chExt cx="1882644" cy="2165232"/>
          </a:xfrm>
        </p:grpSpPr>
        <p:pic>
          <p:nvPicPr>
            <p:cNvPr id="64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Obdĺžnik 64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36" y="2829174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03" y="2865976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2" descr="club pre milovnikov zvierat - kopirovanie - pekn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47" y="2829174"/>
            <a:ext cx="16287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88" y="671675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Skupina 56"/>
          <p:cNvGrpSpPr/>
          <p:nvPr/>
        </p:nvGrpSpPr>
        <p:grpSpPr>
          <a:xfrm>
            <a:off x="3203848" y="206772"/>
            <a:ext cx="1882644" cy="2165232"/>
            <a:chOff x="2123728" y="4077072"/>
            <a:chExt cx="1882644" cy="2165232"/>
          </a:xfrm>
        </p:grpSpPr>
        <p:pic>
          <p:nvPicPr>
            <p:cNvPr id="58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bdĺžnik 58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03" y="66591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ám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2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635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70239" y="476672"/>
            <a:ext cx="3005617" cy="2419114"/>
            <a:chOff x="3434965" y="3685408"/>
            <a:chExt cx="3005617" cy="2419114"/>
          </a:xfrm>
        </p:grpSpPr>
        <p:pic>
          <p:nvPicPr>
            <p:cNvPr id="22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ĺžnik 3"/>
            <p:cNvSpPr/>
            <p:nvPr/>
          </p:nvSpPr>
          <p:spPr>
            <a:xfrm>
              <a:off x="4139952" y="4275016"/>
              <a:ext cx="230063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42 – 5 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254169" y="2522054"/>
            <a:ext cx="2919999" cy="2419114"/>
            <a:chOff x="3434965" y="3685408"/>
            <a:chExt cx="2919999" cy="2419114"/>
          </a:xfrm>
        </p:grpSpPr>
        <p:pic>
          <p:nvPicPr>
            <p:cNvPr id="24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bdĺžnik 24"/>
            <p:cNvSpPr/>
            <p:nvPr/>
          </p:nvSpPr>
          <p:spPr>
            <a:xfrm>
              <a:off x="4139952" y="4275016"/>
              <a:ext cx="210826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53 – 8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215737" y="4610286"/>
            <a:ext cx="2919999" cy="2419114"/>
            <a:chOff x="3434965" y="3685408"/>
            <a:chExt cx="2919999" cy="2419114"/>
          </a:xfrm>
        </p:grpSpPr>
        <p:pic>
          <p:nvPicPr>
            <p:cNvPr id="53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Obdĺžnik 53"/>
            <p:cNvSpPr/>
            <p:nvPr/>
          </p:nvSpPr>
          <p:spPr>
            <a:xfrm>
              <a:off x="4139952" y="4275016"/>
              <a:ext cx="210826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31 – 4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20" descr="obrazky, gify, smajlíky | Troll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476672"/>
            <a:ext cx="1428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Skupina 59"/>
          <p:cNvGrpSpPr/>
          <p:nvPr/>
        </p:nvGrpSpPr>
        <p:grpSpPr>
          <a:xfrm>
            <a:off x="5072421" y="197706"/>
            <a:ext cx="1882644" cy="2165232"/>
            <a:chOff x="2123728" y="4077072"/>
            <a:chExt cx="1882644" cy="2165232"/>
          </a:xfrm>
        </p:grpSpPr>
        <p:pic>
          <p:nvPicPr>
            <p:cNvPr id="61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Obdĺžnik 61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Skupina 68"/>
          <p:cNvGrpSpPr/>
          <p:nvPr/>
        </p:nvGrpSpPr>
        <p:grpSpPr>
          <a:xfrm>
            <a:off x="3203848" y="2367012"/>
            <a:ext cx="1882644" cy="2165232"/>
            <a:chOff x="2123728" y="4077072"/>
            <a:chExt cx="1882644" cy="2165232"/>
          </a:xfrm>
        </p:grpSpPr>
        <p:pic>
          <p:nvPicPr>
            <p:cNvPr id="70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bdĺžnik 70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6940994" y="2348880"/>
            <a:ext cx="1882644" cy="2165232"/>
            <a:chOff x="2123728" y="4077072"/>
            <a:chExt cx="1882644" cy="2165232"/>
          </a:xfrm>
        </p:grpSpPr>
        <p:pic>
          <p:nvPicPr>
            <p:cNvPr id="73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bdĺžnik 73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5072421" y="2357946"/>
            <a:ext cx="1882644" cy="2165232"/>
            <a:chOff x="2123728" y="4077072"/>
            <a:chExt cx="1882644" cy="2165232"/>
          </a:xfrm>
        </p:grpSpPr>
        <p:pic>
          <p:nvPicPr>
            <p:cNvPr id="76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Obdĺžnik 76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3203848" y="4527252"/>
            <a:ext cx="1882644" cy="2165232"/>
            <a:chOff x="2123728" y="4077072"/>
            <a:chExt cx="1882644" cy="2165232"/>
          </a:xfrm>
        </p:grpSpPr>
        <p:pic>
          <p:nvPicPr>
            <p:cNvPr id="82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Obdĺžnik 82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Skupina 83"/>
          <p:cNvGrpSpPr/>
          <p:nvPr/>
        </p:nvGrpSpPr>
        <p:grpSpPr>
          <a:xfrm>
            <a:off x="6940994" y="4509120"/>
            <a:ext cx="1882644" cy="2165232"/>
            <a:chOff x="2123728" y="4077072"/>
            <a:chExt cx="1882644" cy="2165232"/>
          </a:xfrm>
        </p:grpSpPr>
        <p:pic>
          <p:nvPicPr>
            <p:cNvPr id="85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Obdĺžnik 85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Skupina 86"/>
          <p:cNvGrpSpPr/>
          <p:nvPr/>
        </p:nvGrpSpPr>
        <p:grpSpPr>
          <a:xfrm>
            <a:off x="5072421" y="4518186"/>
            <a:ext cx="1882644" cy="2165232"/>
            <a:chOff x="2123728" y="4077072"/>
            <a:chExt cx="1882644" cy="2165232"/>
          </a:xfrm>
        </p:grpSpPr>
        <p:pic>
          <p:nvPicPr>
            <p:cNvPr id="88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Obdĺžnik 88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lačidlo akcie: Dopredu alebo Ďalej 7">
            <a:hlinkClick r:id="" action="ppaction://hlinkshowjump?jump=nextslide" highlightClick="1"/>
          </p:cNvPr>
          <p:cNvSpPr/>
          <p:nvPr/>
        </p:nvSpPr>
        <p:spPr>
          <a:xfrm>
            <a:off x="8259762" y="6386321"/>
            <a:ext cx="704726" cy="355047"/>
          </a:xfrm>
          <a:prstGeom prst="actionButtonForwardNext">
            <a:avLst/>
          </a:prstGeom>
          <a:ln>
            <a:solidFill>
              <a:srgbClr val="91B44A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94" y="467126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03" y="469985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14" descr="Elf Smelling Flowers | Windel winnie, Grafiken, Bunt"/>
          <p:cNvPicPr>
            <a:picLocks noChangeAspect="1" noChangeArrowheads="1" noCrop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34" y="4725564"/>
            <a:ext cx="19812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03" y="469985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94" y="467126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 descr="De 53 bedste billeder fra toread | Trold, Feer og Elv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07" y="2643081"/>
            <a:ext cx="1352470" cy="18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Skupina 68"/>
          <p:cNvGrpSpPr/>
          <p:nvPr/>
        </p:nvGrpSpPr>
        <p:grpSpPr>
          <a:xfrm>
            <a:off x="3203848" y="2367012"/>
            <a:ext cx="1882644" cy="2165232"/>
            <a:chOff x="2123728" y="4077072"/>
            <a:chExt cx="1882644" cy="2165232"/>
          </a:xfrm>
        </p:grpSpPr>
        <p:pic>
          <p:nvPicPr>
            <p:cNvPr id="70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bdĺžnik 70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36" y="2829174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03" y="2865976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88" y="404664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Skupina 56"/>
          <p:cNvGrpSpPr/>
          <p:nvPr/>
        </p:nvGrpSpPr>
        <p:grpSpPr>
          <a:xfrm>
            <a:off x="3203848" y="255656"/>
            <a:ext cx="1882644" cy="2165232"/>
            <a:chOff x="2123728" y="4077072"/>
            <a:chExt cx="1882644" cy="2165232"/>
          </a:xfrm>
        </p:grpSpPr>
        <p:pic>
          <p:nvPicPr>
            <p:cNvPr id="58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bdĺžnik 58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3" y="458960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ám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2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635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70239" y="476672"/>
            <a:ext cx="3005617" cy="2419114"/>
            <a:chOff x="3434965" y="3685408"/>
            <a:chExt cx="3005617" cy="2419114"/>
          </a:xfrm>
        </p:grpSpPr>
        <p:pic>
          <p:nvPicPr>
            <p:cNvPr id="22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ĺžnik 3"/>
            <p:cNvSpPr/>
            <p:nvPr/>
          </p:nvSpPr>
          <p:spPr>
            <a:xfrm>
              <a:off x="4139952" y="4275016"/>
              <a:ext cx="230063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64 – 6 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254169" y="2522054"/>
            <a:ext cx="2919999" cy="2419114"/>
            <a:chOff x="3434965" y="3685408"/>
            <a:chExt cx="2919999" cy="2419114"/>
          </a:xfrm>
        </p:grpSpPr>
        <p:pic>
          <p:nvPicPr>
            <p:cNvPr id="24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bdĺžnik 24"/>
            <p:cNvSpPr/>
            <p:nvPr/>
          </p:nvSpPr>
          <p:spPr>
            <a:xfrm>
              <a:off x="4139952" y="4275016"/>
              <a:ext cx="210826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57 – 9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215737" y="4610286"/>
            <a:ext cx="2919999" cy="2419114"/>
            <a:chOff x="3434965" y="3685408"/>
            <a:chExt cx="2919999" cy="2419114"/>
          </a:xfrm>
        </p:grpSpPr>
        <p:pic>
          <p:nvPicPr>
            <p:cNvPr id="53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Obdĺžnik 53"/>
            <p:cNvSpPr/>
            <p:nvPr/>
          </p:nvSpPr>
          <p:spPr>
            <a:xfrm>
              <a:off x="4139952" y="4275016"/>
              <a:ext cx="210826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82 – 7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Skupina 59"/>
          <p:cNvGrpSpPr/>
          <p:nvPr/>
        </p:nvGrpSpPr>
        <p:grpSpPr>
          <a:xfrm>
            <a:off x="5072421" y="197706"/>
            <a:ext cx="1882644" cy="2165232"/>
            <a:chOff x="2123728" y="4077072"/>
            <a:chExt cx="1882644" cy="2165232"/>
          </a:xfrm>
        </p:grpSpPr>
        <p:pic>
          <p:nvPicPr>
            <p:cNvPr id="61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Obdĺžnik 61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62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6940994" y="2348880"/>
            <a:ext cx="1882644" cy="2165232"/>
            <a:chOff x="2123728" y="4077072"/>
            <a:chExt cx="1882644" cy="2165232"/>
          </a:xfrm>
        </p:grpSpPr>
        <p:pic>
          <p:nvPicPr>
            <p:cNvPr id="73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bdĺžnik 73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5072421" y="2357946"/>
            <a:ext cx="1882644" cy="2165232"/>
            <a:chOff x="2123728" y="4077072"/>
            <a:chExt cx="1882644" cy="2165232"/>
          </a:xfrm>
        </p:grpSpPr>
        <p:pic>
          <p:nvPicPr>
            <p:cNvPr id="76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Obdĺžnik 76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52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3203848" y="4527252"/>
            <a:ext cx="1882644" cy="2165232"/>
            <a:chOff x="2123728" y="4077072"/>
            <a:chExt cx="1882644" cy="2165232"/>
          </a:xfrm>
        </p:grpSpPr>
        <p:pic>
          <p:nvPicPr>
            <p:cNvPr id="82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Obdĺžnik 82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Skupina 83"/>
          <p:cNvGrpSpPr/>
          <p:nvPr/>
        </p:nvGrpSpPr>
        <p:grpSpPr>
          <a:xfrm>
            <a:off x="6940994" y="4509120"/>
            <a:ext cx="1882644" cy="2165232"/>
            <a:chOff x="2123728" y="4077072"/>
            <a:chExt cx="1882644" cy="2165232"/>
          </a:xfrm>
        </p:grpSpPr>
        <p:pic>
          <p:nvPicPr>
            <p:cNvPr id="85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Obdĺžnik 85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57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Skupina 86"/>
          <p:cNvGrpSpPr/>
          <p:nvPr/>
        </p:nvGrpSpPr>
        <p:grpSpPr>
          <a:xfrm>
            <a:off x="5072421" y="4518186"/>
            <a:ext cx="1882644" cy="2165232"/>
            <a:chOff x="2123728" y="4077072"/>
            <a:chExt cx="1882644" cy="2165232"/>
          </a:xfrm>
        </p:grpSpPr>
        <p:pic>
          <p:nvPicPr>
            <p:cNvPr id="88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Obdĺžnik 88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lačidlo akcie: Dopredu alebo Ďalej 7">
            <a:hlinkClick r:id="" action="ppaction://hlinkshowjump?jump=nextslide" highlightClick="1"/>
          </p:cNvPr>
          <p:cNvSpPr/>
          <p:nvPr/>
        </p:nvSpPr>
        <p:spPr>
          <a:xfrm>
            <a:off x="8259762" y="6386321"/>
            <a:ext cx="704726" cy="355047"/>
          </a:xfrm>
          <a:prstGeom prst="actionButtonForwardNext">
            <a:avLst/>
          </a:prstGeom>
          <a:ln>
            <a:solidFill>
              <a:srgbClr val="91B44A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9" name="Picture 26" descr="Index of /hpc/elemkepek/mankababa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30" y="548680"/>
            <a:ext cx="1914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Skupina 62"/>
          <p:cNvGrpSpPr/>
          <p:nvPr/>
        </p:nvGrpSpPr>
        <p:grpSpPr>
          <a:xfrm>
            <a:off x="6940994" y="188640"/>
            <a:ext cx="1882644" cy="2165232"/>
            <a:chOff x="2123728" y="4077072"/>
            <a:chExt cx="1882644" cy="2165232"/>
          </a:xfrm>
        </p:grpSpPr>
        <p:pic>
          <p:nvPicPr>
            <p:cNvPr id="64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Obdĺžnik 64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" name="Picture 6" descr="clipart de toread - ange-celest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92" y="4607386"/>
            <a:ext cx="1807109" cy="195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03" y="469985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94" y="467126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88" y="278092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Skupina 71"/>
          <p:cNvGrpSpPr/>
          <p:nvPr/>
        </p:nvGrpSpPr>
        <p:grpSpPr>
          <a:xfrm>
            <a:off x="6940994" y="2348880"/>
            <a:ext cx="1882644" cy="2165232"/>
            <a:chOff x="2123728" y="4077072"/>
            <a:chExt cx="1882644" cy="2165232"/>
          </a:xfrm>
        </p:grpSpPr>
        <p:pic>
          <p:nvPicPr>
            <p:cNvPr id="73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bdĺžnik 73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76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Skupina 68"/>
          <p:cNvGrpSpPr/>
          <p:nvPr/>
        </p:nvGrpSpPr>
        <p:grpSpPr>
          <a:xfrm>
            <a:off x="3203848" y="2367012"/>
            <a:ext cx="1882644" cy="2165232"/>
            <a:chOff x="2123728" y="4077072"/>
            <a:chExt cx="1882644" cy="2165232"/>
          </a:xfrm>
        </p:grpSpPr>
        <p:pic>
          <p:nvPicPr>
            <p:cNvPr id="70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bdĺžnik 70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84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03" y="66591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8" descr="bébé lutin"/>
          <p:cNvPicPr>
            <a:picLocks noChangeAspect="1" noChangeArrowheads="1" noCrop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19" y="518633"/>
            <a:ext cx="2176675" cy="19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Skupina 59"/>
          <p:cNvGrpSpPr/>
          <p:nvPr/>
        </p:nvGrpSpPr>
        <p:grpSpPr>
          <a:xfrm>
            <a:off x="5072421" y="197706"/>
            <a:ext cx="1882644" cy="2165232"/>
            <a:chOff x="2123728" y="4077072"/>
            <a:chExt cx="1882644" cy="2165232"/>
          </a:xfrm>
        </p:grpSpPr>
        <p:pic>
          <p:nvPicPr>
            <p:cNvPr id="61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Obdĺžnik 61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57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Skupina 62"/>
          <p:cNvGrpSpPr/>
          <p:nvPr/>
        </p:nvGrpSpPr>
        <p:grpSpPr>
          <a:xfrm>
            <a:off x="6940994" y="188640"/>
            <a:ext cx="1882644" cy="2165232"/>
            <a:chOff x="2123728" y="4077072"/>
            <a:chExt cx="1882644" cy="2165232"/>
          </a:xfrm>
        </p:grpSpPr>
        <p:pic>
          <p:nvPicPr>
            <p:cNvPr id="64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Obdĺžnik 64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36" y="2829174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88" y="671675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Skupina 56"/>
          <p:cNvGrpSpPr/>
          <p:nvPr/>
        </p:nvGrpSpPr>
        <p:grpSpPr>
          <a:xfrm>
            <a:off x="3203848" y="206772"/>
            <a:ext cx="1882644" cy="2165232"/>
            <a:chOff x="2123728" y="4077072"/>
            <a:chExt cx="1882644" cy="2165232"/>
          </a:xfrm>
        </p:grpSpPr>
        <p:pic>
          <p:nvPicPr>
            <p:cNvPr id="58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bdĺžnik 58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ám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2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635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70239" y="476672"/>
            <a:ext cx="3005617" cy="2419114"/>
            <a:chOff x="3434965" y="3685408"/>
            <a:chExt cx="3005617" cy="2419114"/>
          </a:xfrm>
        </p:grpSpPr>
        <p:pic>
          <p:nvPicPr>
            <p:cNvPr id="22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ĺžnik 3"/>
            <p:cNvSpPr/>
            <p:nvPr/>
          </p:nvSpPr>
          <p:spPr>
            <a:xfrm>
              <a:off x="4139952" y="4275016"/>
              <a:ext cx="230063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63 – 6 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254169" y="2522054"/>
            <a:ext cx="2919999" cy="2419114"/>
            <a:chOff x="3434965" y="3685408"/>
            <a:chExt cx="2919999" cy="2419114"/>
          </a:xfrm>
        </p:grpSpPr>
        <p:pic>
          <p:nvPicPr>
            <p:cNvPr id="24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bdĺžnik 24"/>
            <p:cNvSpPr/>
            <p:nvPr/>
          </p:nvSpPr>
          <p:spPr>
            <a:xfrm>
              <a:off x="4139952" y="4275016"/>
              <a:ext cx="210826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85 – 9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215737" y="4610286"/>
            <a:ext cx="2919999" cy="2419114"/>
            <a:chOff x="3434965" y="3685408"/>
            <a:chExt cx="2919999" cy="2419114"/>
          </a:xfrm>
        </p:grpSpPr>
        <p:pic>
          <p:nvPicPr>
            <p:cNvPr id="53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Obdĺžnik 53"/>
            <p:cNvSpPr/>
            <p:nvPr/>
          </p:nvSpPr>
          <p:spPr>
            <a:xfrm>
              <a:off x="4139952" y="4275016"/>
              <a:ext cx="210826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44 – 8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5072421" y="2357946"/>
            <a:ext cx="1882644" cy="2165232"/>
            <a:chOff x="2123728" y="4077072"/>
            <a:chExt cx="1882644" cy="2165232"/>
          </a:xfrm>
        </p:grpSpPr>
        <p:pic>
          <p:nvPicPr>
            <p:cNvPr id="76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Obdĺžnik 76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3203848" y="4527252"/>
            <a:ext cx="1882644" cy="2165232"/>
            <a:chOff x="2123728" y="4077072"/>
            <a:chExt cx="1882644" cy="2165232"/>
          </a:xfrm>
        </p:grpSpPr>
        <p:pic>
          <p:nvPicPr>
            <p:cNvPr id="82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Obdĺžnik 82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Skupina 83"/>
          <p:cNvGrpSpPr/>
          <p:nvPr/>
        </p:nvGrpSpPr>
        <p:grpSpPr>
          <a:xfrm>
            <a:off x="6940994" y="4509120"/>
            <a:ext cx="1882644" cy="2165232"/>
            <a:chOff x="2123728" y="4077072"/>
            <a:chExt cx="1882644" cy="2165232"/>
          </a:xfrm>
        </p:grpSpPr>
        <p:pic>
          <p:nvPicPr>
            <p:cNvPr id="85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Obdĺžnik 85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Skupina 86"/>
          <p:cNvGrpSpPr/>
          <p:nvPr/>
        </p:nvGrpSpPr>
        <p:grpSpPr>
          <a:xfrm>
            <a:off x="5072421" y="4518186"/>
            <a:ext cx="1882644" cy="2165232"/>
            <a:chOff x="2123728" y="4077072"/>
            <a:chExt cx="1882644" cy="2165232"/>
          </a:xfrm>
        </p:grpSpPr>
        <p:pic>
          <p:nvPicPr>
            <p:cNvPr id="88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Obdĺžnik 88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lačidlo akcie: Dopredu alebo Ďalej 7">
            <a:hlinkClick r:id="" action="ppaction://hlinkshowjump?jump=nextslide" highlightClick="1"/>
          </p:cNvPr>
          <p:cNvSpPr/>
          <p:nvPr/>
        </p:nvSpPr>
        <p:spPr>
          <a:xfrm>
            <a:off x="8259762" y="6386321"/>
            <a:ext cx="704726" cy="355047"/>
          </a:xfrm>
          <a:prstGeom prst="actionButtonForwardNext">
            <a:avLst/>
          </a:prstGeom>
          <a:ln>
            <a:solidFill>
              <a:srgbClr val="91B44A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0" name="Picture 16" descr="Elfos, Gnomos y Duendes | Estampas infantis, Fadas, Elfos"/>
          <p:cNvPicPr>
            <a:picLocks noChangeAspect="1" noChangeArrowheads="1" noCrop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93" y="2511028"/>
            <a:ext cx="21526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obrazky, gify, smajlíky | Troll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36" y="4738238"/>
            <a:ext cx="1599530" cy="18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36" y="4675048"/>
            <a:ext cx="1628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Skupina 68"/>
          <p:cNvGrpSpPr/>
          <p:nvPr/>
        </p:nvGrpSpPr>
        <p:grpSpPr>
          <a:xfrm>
            <a:off x="3203848" y="2367012"/>
            <a:ext cx="1882644" cy="2165232"/>
            <a:chOff x="2123728" y="4077072"/>
            <a:chExt cx="1882644" cy="2165232"/>
          </a:xfrm>
        </p:grpSpPr>
        <p:pic>
          <p:nvPicPr>
            <p:cNvPr id="70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bdĺžnik 70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89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03" y="469985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94" y="4671268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36" y="2829174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03" y="2865976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88" y="404664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Skupina 56"/>
          <p:cNvGrpSpPr/>
          <p:nvPr/>
        </p:nvGrpSpPr>
        <p:grpSpPr>
          <a:xfrm>
            <a:off x="3203848" y="255656"/>
            <a:ext cx="1882644" cy="2165232"/>
            <a:chOff x="2123728" y="4077072"/>
            <a:chExt cx="1882644" cy="2165232"/>
          </a:xfrm>
        </p:grpSpPr>
        <p:pic>
          <p:nvPicPr>
            <p:cNvPr id="58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bdĺžnik 58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77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3" y="458960"/>
            <a:ext cx="1564222" cy="1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ám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2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635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70239" y="476672"/>
            <a:ext cx="3005617" cy="2419114"/>
            <a:chOff x="3434965" y="3685408"/>
            <a:chExt cx="3005617" cy="2419114"/>
          </a:xfrm>
        </p:grpSpPr>
        <p:pic>
          <p:nvPicPr>
            <p:cNvPr id="22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ĺžnik 3"/>
            <p:cNvSpPr/>
            <p:nvPr/>
          </p:nvSpPr>
          <p:spPr>
            <a:xfrm>
              <a:off x="4139952" y="4275016"/>
              <a:ext cx="230063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71 – 6 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254169" y="2522054"/>
            <a:ext cx="2919999" cy="2419114"/>
            <a:chOff x="3434965" y="3685408"/>
            <a:chExt cx="2919999" cy="2419114"/>
          </a:xfrm>
        </p:grpSpPr>
        <p:pic>
          <p:nvPicPr>
            <p:cNvPr id="24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bdĺžnik 24"/>
            <p:cNvSpPr/>
            <p:nvPr/>
          </p:nvSpPr>
          <p:spPr>
            <a:xfrm>
              <a:off x="4139952" y="4275016"/>
              <a:ext cx="210826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93 – 4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215737" y="4610286"/>
            <a:ext cx="2919999" cy="2419114"/>
            <a:chOff x="3434965" y="3685408"/>
            <a:chExt cx="2919999" cy="2419114"/>
          </a:xfrm>
        </p:grpSpPr>
        <p:pic>
          <p:nvPicPr>
            <p:cNvPr id="53" name="Picture 4" descr="Výsledok vyhľadávania obrázkov pre dopyt kreslený lis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53" b="90000" l="4500" r="955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0305">
              <a:off x="3685408" y="3434965"/>
              <a:ext cx="2419114" cy="291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Obdĺžnik 53"/>
            <p:cNvSpPr/>
            <p:nvPr/>
          </p:nvSpPr>
          <p:spPr>
            <a:xfrm>
              <a:off x="4139952" y="4275016"/>
              <a:ext cx="210826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sk-SK" sz="60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54 – 7</a:t>
              </a:r>
              <a:endParaRPr lang="sk-SK" sz="60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Skupina 59"/>
          <p:cNvGrpSpPr/>
          <p:nvPr/>
        </p:nvGrpSpPr>
        <p:grpSpPr>
          <a:xfrm>
            <a:off x="5072421" y="197706"/>
            <a:ext cx="1882644" cy="2165232"/>
            <a:chOff x="2123728" y="4077072"/>
            <a:chExt cx="1882644" cy="2165232"/>
          </a:xfrm>
        </p:grpSpPr>
        <p:pic>
          <p:nvPicPr>
            <p:cNvPr id="61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Obdĺžnik 61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62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6940994" y="2348880"/>
            <a:ext cx="1882644" cy="2165232"/>
            <a:chOff x="2123728" y="4077072"/>
            <a:chExt cx="1882644" cy="2165232"/>
          </a:xfrm>
        </p:grpSpPr>
        <p:pic>
          <p:nvPicPr>
            <p:cNvPr id="73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bdĺžnik 73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88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5072421" y="2357946"/>
            <a:ext cx="1882644" cy="2165232"/>
            <a:chOff x="2123728" y="4077072"/>
            <a:chExt cx="1882644" cy="2165232"/>
          </a:xfrm>
        </p:grpSpPr>
        <p:pic>
          <p:nvPicPr>
            <p:cNvPr id="76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Obdĺžnik 76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3203848" y="4527252"/>
            <a:ext cx="1882644" cy="2165232"/>
            <a:chOff x="2123728" y="4077072"/>
            <a:chExt cx="1882644" cy="2165232"/>
          </a:xfrm>
        </p:grpSpPr>
        <p:pic>
          <p:nvPicPr>
            <p:cNvPr id="82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Obdĺžnik 82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Skupina 83"/>
          <p:cNvGrpSpPr/>
          <p:nvPr/>
        </p:nvGrpSpPr>
        <p:grpSpPr>
          <a:xfrm>
            <a:off x="6940994" y="4509120"/>
            <a:ext cx="1882644" cy="2165232"/>
            <a:chOff x="2123728" y="4077072"/>
            <a:chExt cx="1882644" cy="2165232"/>
          </a:xfrm>
        </p:grpSpPr>
        <p:pic>
          <p:nvPicPr>
            <p:cNvPr id="85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Obdĺžnik 85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Skupina 86"/>
          <p:cNvGrpSpPr/>
          <p:nvPr/>
        </p:nvGrpSpPr>
        <p:grpSpPr>
          <a:xfrm>
            <a:off x="5072421" y="4518186"/>
            <a:ext cx="1882644" cy="2165232"/>
            <a:chOff x="2123728" y="4077072"/>
            <a:chExt cx="1882644" cy="2165232"/>
          </a:xfrm>
        </p:grpSpPr>
        <p:pic>
          <p:nvPicPr>
            <p:cNvPr id="88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Obdĺžnik 88"/>
            <p:cNvSpPr/>
            <p:nvPr/>
          </p:nvSpPr>
          <p:spPr>
            <a:xfrm>
              <a:off x="2675082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cap="none" spc="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lačidlo akcie: Dopredu alebo Ďalej 7">
            <a:hlinkClick r:id="" action="ppaction://hlinkshowjump?jump=nextslide" highlightClick="1"/>
          </p:cNvPr>
          <p:cNvSpPr/>
          <p:nvPr/>
        </p:nvSpPr>
        <p:spPr>
          <a:xfrm>
            <a:off x="8259762" y="6386321"/>
            <a:ext cx="704726" cy="355047"/>
          </a:xfrm>
          <a:prstGeom prst="actionButtonForwardNext">
            <a:avLst/>
          </a:prstGeom>
          <a:ln>
            <a:solidFill>
              <a:srgbClr val="91B44A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63" name="Skupina 62"/>
          <p:cNvGrpSpPr/>
          <p:nvPr/>
        </p:nvGrpSpPr>
        <p:grpSpPr>
          <a:xfrm>
            <a:off x="6940994" y="188640"/>
            <a:ext cx="1882644" cy="2165232"/>
            <a:chOff x="2123728" y="4077072"/>
            <a:chExt cx="1882644" cy="2165232"/>
          </a:xfrm>
        </p:grpSpPr>
        <p:pic>
          <p:nvPicPr>
            <p:cNvPr id="64" name="Picture 4" descr="Solar powered garden house | Grumpy Gardener Garden Hand Too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51" b="99353" l="10000" r="95333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9" t="4887" r="6813" b="4448"/>
            <a:stretch/>
          </p:blipFill>
          <p:spPr bwMode="auto">
            <a:xfrm>
              <a:off x="2123728" y="4221088"/>
              <a:ext cx="1882644" cy="20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Obdĺžnik 64"/>
            <p:cNvSpPr/>
            <p:nvPr/>
          </p:nvSpPr>
          <p:spPr>
            <a:xfrm>
              <a:off x="2675083" y="4077072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8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65</a:t>
              </a:r>
              <a:endParaRPr lang="sk-SK" sz="4800" b="1" cap="none" spc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10" descr="Privat pasningsordning Kolding | De glade trold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97" y="225176"/>
            <a:ext cx="1386127" cy="20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Trolde piger"/>
          <p:cNvPicPr>
            <a:picLocks noChangeAspect="1" noChangeArrowheads="1" noCrop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12" y="2656872"/>
            <a:ext cx="1813761" cy="19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1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Použité obrázky:</a:t>
            </a:r>
            <a:br>
              <a:rPr lang="sk-SK" dirty="0" smtClean="0"/>
            </a:br>
            <a:r>
              <a:rPr lang="sk-SK" dirty="0" smtClean="0"/>
              <a:t>internet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32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107</Words>
  <Application>Microsoft Office PowerPoint</Application>
  <PresentationFormat>Prezentácia na obrazovke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Použité obrázky: internet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ZŠ s MŠ CI 32</dc:creator>
  <cp:lastModifiedBy>učiteľ</cp:lastModifiedBy>
  <cp:revision>45</cp:revision>
  <dcterms:created xsi:type="dcterms:W3CDTF">2020-03-29T21:38:01Z</dcterms:created>
  <dcterms:modified xsi:type="dcterms:W3CDTF">2020-04-27T05:02:52Z</dcterms:modified>
</cp:coreProperties>
</file>